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0E527B-1D9C-4547-883A-FEEB10BCCD0A}" v="1" dt="2025-03-18T03:28:28.9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7" d="100"/>
          <a:sy n="67" d="100"/>
        </p:scale>
        <p:origin x="57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a Perera Valderrama" userId="b87acbcb-5f28-4da2-9ccb-bbdd9a1d8cc4" providerId="ADAL" clId="{FE0E527B-1D9C-4547-883A-FEEB10BCCD0A}"/>
    <pc:docChg chg="undo custSel addSld delSld modSld">
      <pc:chgData name="Susana Perera Valderrama" userId="b87acbcb-5f28-4da2-9ccb-bbdd9a1d8cc4" providerId="ADAL" clId="{FE0E527B-1D9C-4547-883A-FEEB10BCCD0A}" dt="2025-03-18T03:29:25.114" v="92" actId="20577"/>
      <pc:docMkLst>
        <pc:docMk/>
      </pc:docMkLst>
      <pc:sldChg chg="modSp add del mod">
        <pc:chgData name="Susana Perera Valderrama" userId="b87acbcb-5f28-4da2-9ccb-bbdd9a1d8cc4" providerId="ADAL" clId="{FE0E527B-1D9C-4547-883A-FEEB10BCCD0A}" dt="2025-03-18T03:28:42.392" v="84" actId="47"/>
        <pc:sldMkLst>
          <pc:docMk/>
          <pc:sldMk cId="639862198" sldId="256"/>
        </pc:sldMkLst>
        <pc:spChg chg="mod">
          <ac:chgData name="Susana Perera Valderrama" userId="b87acbcb-5f28-4da2-9ccb-bbdd9a1d8cc4" providerId="ADAL" clId="{FE0E527B-1D9C-4547-883A-FEEB10BCCD0A}" dt="2025-03-18T03:27:45.649" v="20" actId="20577"/>
          <ac:spMkLst>
            <pc:docMk/>
            <pc:sldMk cId="639862198" sldId="256"/>
            <ac:spMk id="2" creationId="{87973A7F-5474-3F3C-F2C9-E93132732B7F}"/>
          </ac:spMkLst>
        </pc:spChg>
        <pc:spChg chg="mod">
          <ac:chgData name="Susana Perera Valderrama" userId="b87acbcb-5f28-4da2-9ccb-bbdd9a1d8cc4" providerId="ADAL" clId="{FE0E527B-1D9C-4547-883A-FEEB10BCCD0A}" dt="2025-03-18T03:27:49.564" v="21" actId="6549"/>
          <ac:spMkLst>
            <pc:docMk/>
            <pc:sldMk cId="639862198" sldId="256"/>
            <ac:spMk id="3" creationId="{CFAC75B4-1CEB-6D53-A69E-F421720EA259}"/>
          </ac:spMkLst>
        </pc:spChg>
        <pc:picChg chg="mod">
          <ac:chgData name="Susana Perera Valderrama" userId="b87acbcb-5f28-4da2-9ccb-bbdd9a1d8cc4" providerId="ADAL" clId="{FE0E527B-1D9C-4547-883A-FEEB10BCCD0A}" dt="2025-03-18T03:28:08.882" v="59" actId="1035"/>
          <ac:picMkLst>
            <pc:docMk/>
            <pc:sldMk cId="639862198" sldId="256"/>
            <ac:picMk id="4" creationId="{8511742F-EFF8-F879-E116-FBE8AD51E8C7}"/>
          </ac:picMkLst>
        </pc:picChg>
      </pc:sldChg>
      <pc:sldChg chg="addSp modSp new mod">
        <pc:chgData name="Susana Perera Valderrama" userId="b87acbcb-5f28-4da2-9ccb-bbdd9a1d8cc4" providerId="ADAL" clId="{FE0E527B-1D9C-4547-883A-FEEB10BCCD0A}" dt="2025-03-18T03:29:25.114" v="92" actId="20577"/>
        <pc:sldMkLst>
          <pc:docMk/>
          <pc:sldMk cId="1149623872" sldId="257"/>
        </pc:sldMkLst>
        <pc:spChg chg="mod">
          <ac:chgData name="Susana Perera Valderrama" userId="b87acbcb-5f28-4da2-9ccb-bbdd9a1d8cc4" providerId="ADAL" clId="{FE0E527B-1D9C-4547-883A-FEEB10BCCD0A}" dt="2025-03-18T03:29:25.114" v="92" actId="20577"/>
          <ac:spMkLst>
            <pc:docMk/>
            <pc:sldMk cId="1149623872" sldId="257"/>
            <ac:spMk id="3" creationId="{F85EE54C-E8D8-278F-2DC5-32FFB3540971}"/>
          </ac:spMkLst>
        </pc:spChg>
        <pc:picChg chg="add mod">
          <ac:chgData name="Susana Perera Valderrama" userId="b87acbcb-5f28-4da2-9ccb-bbdd9a1d8cc4" providerId="ADAL" clId="{FE0E527B-1D9C-4547-883A-FEEB10BCCD0A}" dt="2025-03-18T03:28:28.979" v="61"/>
          <ac:picMkLst>
            <pc:docMk/>
            <pc:sldMk cId="1149623872" sldId="257"/>
            <ac:picMk id="4" creationId="{5B2AD2DA-4AB9-7B68-C288-FBCFA8385C3D}"/>
          </ac:picMkLst>
        </pc:picChg>
      </pc:sldChg>
      <pc:sldChg chg="del">
        <pc:chgData name="Susana Perera Valderrama" userId="b87acbcb-5f28-4da2-9ccb-bbdd9a1d8cc4" providerId="ADAL" clId="{FE0E527B-1D9C-4547-883A-FEEB10BCCD0A}" dt="2025-03-18T03:28:01.534" v="23" actId="47"/>
        <pc:sldMkLst>
          <pc:docMk/>
          <pc:sldMk cId="3842342956" sldId="257"/>
        </pc:sldMkLst>
      </pc:sldChg>
      <pc:sldChg chg="del">
        <pc:chgData name="Susana Perera Valderrama" userId="b87acbcb-5f28-4da2-9ccb-bbdd9a1d8cc4" providerId="ADAL" clId="{FE0E527B-1D9C-4547-883A-FEEB10BCCD0A}" dt="2025-03-18T03:28:01.047" v="22" actId="47"/>
        <pc:sldMkLst>
          <pc:docMk/>
          <pc:sldMk cId="1738090175" sldId="258"/>
        </pc:sldMkLst>
      </pc:sldChg>
      <pc:sldChg chg="del">
        <pc:chgData name="Susana Perera Valderrama" userId="b87acbcb-5f28-4da2-9ccb-bbdd9a1d8cc4" providerId="ADAL" clId="{FE0E527B-1D9C-4547-883A-FEEB10BCCD0A}" dt="2025-03-18T03:28:01.567" v="24" actId="47"/>
        <pc:sldMkLst>
          <pc:docMk/>
          <pc:sldMk cId="79716188" sldId="259"/>
        </pc:sldMkLst>
      </pc:sldChg>
      <pc:sldChg chg="del">
        <pc:chgData name="Susana Perera Valderrama" userId="b87acbcb-5f28-4da2-9ccb-bbdd9a1d8cc4" providerId="ADAL" clId="{FE0E527B-1D9C-4547-883A-FEEB10BCCD0A}" dt="2025-03-18T03:28:01.606" v="25" actId="47"/>
        <pc:sldMkLst>
          <pc:docMk/>
          <pc:sldMk cId="1371572586" sldId="260"/>
        </pc:sldMkLst>
      </pc:sldChg>
      <pc:sldChg chg="del">
        <pc:chgData name="Susana Perera Valderrama" userId="b87acbcb-5f28-4da2-9ccb-bbdd9a1d8cc4" providerId="ADAL" clId="{FE0E527B-1D9C-4547-883A-FEEB10BCCD0A}" dt="2025-03-18T03:28:01.626" v="26" actId="47"/>
        <pc:sldMkLst>
          <pc:docMk/>
          <pc:sldMk cId="2427246072" sldId="261"/>
        </pc:sldMkLst>
      </pc:sldChg>
      <pc:sldChg chg="del">
        <pc:chgData name="Susana Perera Valderrama" userId="b87acbcb-5f28-4da2-9ccb-bbdd9a1d8cc4" providerId="ADAL" clId="{FE0E527B-1D9C-4547-883A-FEEB10BCCD0A}" dt="2025-03-18T03:28:01.707" v="28" actId="47"/>
        <pc:sldMkLst>
          <pc:docMk/>
          <pc:sldMk cId="861490767" sldId="262"/>
        </pc:sldMkLst>
      </pc:sldChg>
      <pc:sldChg chg="del">
        <pc:chgData name="Susana Perera Valderrama" userId="b87acbcb-5f28-4da2-9ccb-bbdd9a1d8cc4" providerId="ADAL" clId="{FE0E527B-1D9C-4547-883A-FEEB10BCCD0A}" dt="2025-03-18T03:28:01.692" v="27" actId="47"/>
        <pc:sldMkLst>
          <pc:docMk/>
          <pc:sldMk cId="1146834951" sldId="26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3E74A-3513-83BF-B093-A4208362D8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AB8B35-D5B0-5334-2CCA-959F3056D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26CD47-265C-E8F4-6F42-1AD3C0D4AEB5}"/>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5" name="Footer Placeholder 4">
            <a:extLst>
              <a:ext uri="{FF2B5EF4-FFF2-40B4-BE49-F238E27FC236}">
                <a16:creationId xmlns:a16="http://schemas.microsoft.com/office/drawing/2014/main" id="{6FD011FE-4F6F-CC9F-0F4C-150E53AC07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FD9472-2D92-A840-E6CB-C4E4ED0B34D5}"/>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331190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C4D90-F042-D173-F0BB-17EC7A7A55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DA3F54-FA35-9EE5-9478-CE985EDAB4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A8CA76-A419-6038-97A1-BE4DC590447D}"/>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5" name="Footer Placeholder 4">
            <a:extLst>
              <a:ext uri="{FF2B5EF4-FFF2-40B4-BE49-F238E27FC236}">
                <a16:creationId xmlns:a16="http://schemas.microsoft.com/office/drawing/2014/main" id="{A3FB289C-907F-18E3-0A98-C9C795C6F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356AD7-9CEA-640D-3082-AE42F404D0A5}"/>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179055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FC1E16-23A9-CDE2-36A4-76688F98BD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67FCD3-4378-EAAB-8508-05D5A8C744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CD329-598F-290F-4986-AE396B05F826}"/>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5" name="Footer Placeholder 4">
            <a:extLst>
              <a:ext uri="{FF2B5EF4-FFF2-40B4-BE49-F238E27FC236}">
                <a16:creationId xmlns:a16="http://schemas.microsoft.com/office/drawing/2014/main" id="{7EDC9FB5-4098-8F2A-C911-146E82FFD5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713FC5-A2BD-F3F7-BB28-9667C28B54D8}"/>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2757378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633B6-90E2-5A76-D2C3-849AE6C457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B0EE4E-EE9D-00EF-78E4-57A48AB314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1D5E9-8A8D-56DB-5D3F-F5E9E506D3E4}"/>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5" name="Footer Placeholder 4">
            <a:extLst>
              <a:ext uri="{FF2B5EF4-FFF2-40B4-BE49-F238E27FC236}">
                <a16:creationId xmlns:a16="http://schemas.microsoft.com/office/drawing/2014/main" id="{1B8135CF-0581-19BD-714E-B490F0564B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00CF27-1A8F-B389-5A93-A683BEACA627}"/>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266983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25087-552D-035C-1690-FDAE0DAF19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54A480-8609-3160-7652-454147924CE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7A79C1-E157-3997-E660-BCC4700421D5}"/>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5" name="Footer Placeholder 4">
            <a:extLst>
              <a:ext uri="{FF2B5EF4-FFF2-40B4-BE49-F238E27FC236}">
                <a16:creationId xmlns:a16="http://schemas.microsoft.com/office/drawing/2014/main" id="{ED7E40FF-8BD6-9260-5D73-AE29821661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62D95B-C3C6-CC91-F3E4-234CA67ABD5E}"/>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139897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8CC7-00C1-A6B1-C4A1-B77B0BF68B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9E8E09-C162-9D9B-33C5-A6070E6FCF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B6ED28-2BD1-2B94-1603-DD3663B7AF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5B68E8-00ED-7CFC-F2AA-DE6ED4E83A95}"/>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6" name="Footer Placeholder 5">
            <a:extLst>
              <a:ext uri="{FF2B5EF4-FFF2-40B4-BE49-F238E27FC236}">
                <a16:creationId xmlns:a16="http://schemas.microsoft.com/office/drawing/2014/main" id="{A623FF7E-7FA6-D2A9-8EFB-D07CEC93C9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BC03B-F488-A335-C9FD-0914E1E7BC2B}"/>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512482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7B87-BFC2-9245-CD4B-05EBBEA1D3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B29D40-011E-4234-B48B-0C1AD9AAAA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C3F9C9-6D0D-C633-7544-3C0EBF70B8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370754-7E41-9853-B4D9-8D51DAB8D8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1B061-12C4-03C1-D92E-EEBCE3448B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3B8938-3D3B-957C-0D13-48330A961185}"/>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8" name="Footer Placeholder 7">
            <a:extLst>
              <a:ext uri="{FF2B5EF4-FFF2-40B4-BE49-F238E27FC236}">
                <a16:creationId xmlns:a16="http://schemas.microsoft.com/office/drawing/2014/main" id="{05588FDB-79FF-7BF1-5305-3B1005AFEB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1E8F2C-CDFF-541F-EB4D-4639A163002E}"/>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386863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7AD49-4495-4D9D-299E-8D0BD66CC2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9527D4-E208-4895-E7C1-5E4DF4C45C54}"/>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4" name="Footer Placeholder 3">
            <a:extLst>
              <a:ext uri="{FF2B5EF4-FFF2-40B4-BE49-F238E27FC236}">
                <a16:creationId xmlns:a16="http://schemas.microsoft.com/office/drawing/2014/main" id="{EDE32408-71F2-5361-B3F4-7D5D4BDDC0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F757A2-94B3-7439-62ED-F36FC3F7EE5C}"/>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188789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BC42B6-A587-5914-E2D3-8F99975C9288}"/>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3" name="Footer Placeholder 2">
            <a:extLst>
              <a:ext uri="{FF2B5EF4-FFF2-40B4-BE49-F238E27FC236}">
                <a16:creationId xmlns:a16="http://schemas.microsoft.com/office/drawing/2014/main" id="{8CF6963F-B141-CBD6-BBE8-7A06DB70C0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88FE20-011C-27B6-290E-4A03CC6EC04C}"/>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85629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49983-5CC6-46BC-880D-C4F2ADFF1D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25C4B1-1562-2C2D-E9EF-063777F895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AF05D3-B270-26B0-4F56-CF7E89F9D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5FAC6-DE4D-CFEB-85FC-76FA686019DC}"/>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6" name="Footer Placeholder 5">
            <a:extLst>
              <a:ext uri="{FF2B5EF4-FFF2-40B4-BE49-F238E27FC236}">
                <a16:creationId xmlns:a16="http://schemas.microsoft.com/office/drawing/2014/main" id="{E133AD9A-4EA0-DD48-55A4-FD5DD5C2D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64E011-9AC8-868B-FE60-180A81CAA82F}"/>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4285954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8C97-446F-6411-0D69-AED5362280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9AFD2E-AF74-C00E-A30E-41D5079DD8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4B2346-96BB-066B-D54F-254203F200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7CE9CF-8F0B-AAC7-5A60-BF8E32947A8C}"/>
              </a:ext>
            </a:extLst>
          </p:cNvPr>
          <p:cNvSpPr>
            <a:spLocks noGrp="1"/>
          </p:cNvSpPr>
          <p:nvPr>
            <p:ph type="dt" sz="half" idx="10"/>
          </p:nvPr>
        </p:nvSpPr>
        <p:spPr/>
        <p:txBody>
          <a:bodyPr/>
          <a:lstStyle/>
          <a:p>
            <a:fld id="{5513BD89-8389-4440-91E6-587E6F5AE377}" type="datetimeFigureOut">
              <a:rPr lang="en-US" smtClean="0"/>
              <a:t>3/17/2025</a:t>
            </a:fld>
            <a:endParaRPr lang="en-US"/>
          </a:p>
        </p:txBody>
      </p:sp>
      <p:sp>
        <p:nvSpPr>
          <p:cNvPr id="6" name="Footer Placeholder 5">
            <a:extLst>
              <a:ext uri="{FF2B5EF4-FFF2-40B4-BE49-F238E27FC236}">
                <a16:creationId xmlns:a16="http://schemas.microsoft.com/office/drawing/2014/main" id="{F2773BA4-76D5-2C87-0F71-9ADC53731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4DAF6C-509F-9717-0DF6-C0917C58030B}"/>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2283396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2A277B-888D-E00B-AC8D-7B097F3454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798EC6-74D8-04AB-D160-FD8CAD830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7E657B-1633-9774-3682-F72097DB5E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13BD89-8389-4440-91E6-587E6F5AE377}" type="datetimeFigureOut">
              <a:rPr lang="en-US" smtClean="0"/>
              <a:t>3/17/2025</a:t>
            </a:fld>
            <a:endParaRPr lang="en-US"/>
          </a:p>
        </p:txBody>
      </p:sp>
      <p:sp>
        <p:nvSpPr>
          <p:cNvPr id="5" name="Footer Placeholder 4">
            <a:extLst>
              <a:ext uri="{FF2B5EF4-FFF2-40B4-BE49-F238E27FC236}">
                <a16:creationId xmlns:a16="http://schemas.microsoft.com/office/drawing/2014/main" id="{09C0DFD9-42E5-55EC-E114-6E9B451512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5437C54-6D13-1229-978A-EAF09B9241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E6740D9-DC17-49CB-8139-F2275C538079}" type="slidenum">
              <a:rPr lang="en-US" smtClean="0"/>
              <a:t>‹#›</a:t>
            </a:fld>
            <a:endParaRPr lang="en-US"/>
          </a:p>
        </p:txBody>
      </p:sp>
    </p:spTree>
    <p:extLst>
      <p:ext uri="{BB962C8B-B14F-4D97-AF65-F5344CB8AC3E}">
        <p14:creationId xmlns:p14="http://schemas.microsoft.com/office/powerpoint/2010/main" val="273704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EDC30-9BBE-3511-615F-E56B1BC8B86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5EE54C-E8D8-278F-2DC5-32FFB3540971}"/>
              </a:ext>
            </a:extLst>
          </p:cNvPr>
          <p:cNvSpPr>
            <a:spLocks noGrp="1"/>
          </p:cNvSpPr>
          <p:nvPr>
            <p:ph idx="1"/>
          </p:nvPr>
        </p:nvSpPr>
        <p:spPr/>
        <p:txBody>
          <a:bodyPr>
            <a:normAutofit fontScale="92500"/>
          </a:bodyPr>
          <a:lstStyle/>
          <a:p>
            <a:pPr marL="0" indent="0">
              <a:buNone/>
            </a:pPr>
            <a:r>
              <a:rPr lang="en-US" dirty="0"/>
              <a:t>Meeting objectives:</a:t>
            </a:r>
          </a:p>
          <a:p>
            <a:pPr marL="342900" marR="0" lvl="0" indent="-342900">
              <a:lnSpc>
                <a:spcPct val="115000"/>
              </a:lnSpc>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Provide an overview of the issue surrounding the Sargassum inundations in the Wider Caribbean Region and the potential link between these mass inundations and rising nutrient pollution in the marine environment.</a:t>
            </a:r>
          </a:p>
          <a:p>
            <a:pPr marL="342900" marR="0" lvl="0" indent="-342900">
              <a:lnSpc>
                <a:spcPct val="115000"/>
              </a:lnSpc>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Identify data gaps and needs, as well as opportunities for improved data collection and analysis</a:t>
            </a:r>
          </a:p>
          <a:p>
            <a:pPr marL="342900" marR="0" lvl="0" indent="-342900">
              <a:lnSpc>
                <a:spcPct val="115000"/>
              </a:lnSpc>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Respond to the decisions of the LBS and SPAW COPs for greater integration between the AMEP and SPAW Sub </a:t>
            </a:r>
            <a:r>
              <a:rPr lang="en-US" sz="1800" kern="100" dirty="0" err="1">
                <a:effectLst/>
                <a:latin typeface="Aptos" panose="020B0004020202020204" pitchFamily="34" charset="0"/>
                <a:ea typeface="Aptos" panose="020B0004020202020204" pitchFamily="34" charset="0"/>
                <a:cs typeface="Times New Roman" panose="02020603050405020304" pitchFamily="18" charset="0"/>
              </a:rPr>
              <a:t>programmes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including the regional activity centers (RACs).</a:t>
            </a:r>
          </a:p>
          <a:p>
            <a:pPr marL="342900" marR="0" lvl="0" indent="-342900">
              <a:lnSpc>
                <a:spcPct val="115000"/>
              </a:lnSpc>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Identify potential joint activities for the Monitoring and Assessment OEWG and the SPAW Sargassum Working Groups for inclusion in the Sargassum Working Group's Action Plan and the Monitoring and Assessment OEWG work plan.</a:t>
            </a:r>
          </a:p>
          <a:p>
            <a:pPr marL="342900" marR="0" lvl="0" indent="-342900">
              <a:lnSpc>
                <a:spcPct val="115000"/>
              </a:lnSpc>
              <a:spcAft>
                <a:spcPts val="80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Outline potential recommendations to be considered at the LBS and SPAW Scientific </a:t>
            </a:r>
            <a:r>
              <a:rPr lang="en-US" sz="1800" kern="100">
                <a:effectLst/>
                <a:latin typeface="Aptos" panose="020B0004020202020204" pitchFamily="34" charset="0"/>
                <a:ea typeface="Aptos" panose="020B0004020202020204" pitchFamily="34" charset="0"/>
                <a:cs typeface="Times New Roman" panose="02020603050405020304" pitchFamily="18" charset="0"/>
              </a:rPr>
              <a:t>Technical Advisory Committees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a:t>
            </a:r>
            <a:r>
              <a:rPr lang="en-US" dirty="0"/>
              <a:t> </a:t>
            </a:r>
          </a:p>
        </p:txBody>
      </p:sp>
      <p:pic>
        <p:nvPicPr>
          <p:cNvPr id="4" name="Picture 3">
            <a:extLst>
              <a:ext uri="{FF2B5EF4-FFF2-40B4-BE49-F238E27FC236}">
                <a16:creationId xmlns:a16="http://schemas.microsoft.com/office/drawing/2014/main" id="{5B2AD2DA-4AB9-7B68-C288-FBCFA8385C3D}"/>
              </a:ext>
            </a:extLst>
          </p:cNvPr>
          <p:cNvPicPr>
            <a:picLocks noChangeAspect="1"/>
          </p:cNvPicPr>
          <p:nvPr/>
        </p:nvPicPr>
        <p:blipFill>
          <a:blip r:embed="rId2"/>
          <a:stretch>
            <a:fillRect/>
          </a:stretch>
        </p:blipFill>
        <p:spPr>
          <a:xfrm>
            <a:off x="643466" y="444052"/>
            <a:ext cx="10905067" cy="1308609"/>
          </a:xfrm>
          <a:custGeom>
            <a:avLst/>
            <a:gdLst/>
            <a:ahLst/>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spTree>
    <p:extLst>
      <p:ext uri="{BB962C8B-B14F-4D97-AF65-F5344CB8AC3E}">
        <p14:creationId xmlns:p14="http://schemas.microsoft.com/office/powerpoint/2010/main" val="11496238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f1cb922-524b-4a63-a729-f715e5c73bc5">
      <Terms xmlns="http://schemas.microsoft.com/office/infopath/2007/PartnerControls"/>
    </lcf76f155ced4ddcb4097134ff3c332f>
    <TaxCatchAll xmlns="985ec44e-1bab-4c0b-9df0-6ba128686fc9" xsi:nil="true"/>
    <Emplacement xmlns="0f1cb922-524b-4a63-a729-f715e5c73bc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CC2ACFA87F550418D225E071F542ADA" ma:contentTypeVersion="27" ma:contentTypeDescription="Create a new document." ma:contentTypeScope="" ma:versionID="2d3e4b2333abe4608b3447e3a5586db6">
  <xsd:schema xmlns:xsd="http://www.w3.org/2001/XMLSchema" xmlns:xs="http://www.w3.org/2001/XMLSchema" xmlns:p="http://schemas.microsoft.com/office/2006/metadata/properties" xmlns:ns2="8bde3967-4b29-49c8-add0-1b77de203898" xmlns:ns3="0f1cb922-524b-4a63-a729-f715e5c73bc5" xmlns:ns4="985ec44e-1bab-4c0b-9df0-6ba128686fc9" targetNamespace="http://schemas.microsoft.com/office/2006/metadata/properties" ma:root="true" ma:fieldsID="2b6193656fa044160ff50ef3173382a3" ns2:_="" ns3:_="" ns4:_="">
    <xsd:import namespace="8bde3967-4b29-49c8-add0-1b77de203898"/>
    <xsd:import namespace="0f1cb922-524b-4a63-a729-f715e5c73bc5"/>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AutoKeyPoints" minOccurs="0"/>
                <xsd:element ref="ns3:MediaServiceKeyPoints" minOccurs="0"/>
                <xsd:element ref="ns3:MediaServiceLocation" minOccurs="0"/>
                <xsd:element ref="ns3:Emplacement" minOccurs="0"/>
                <xsd:element ref="ns3:eed4da54-2de3-4f24-ab7f-5cf84a6396d8CountryOrRegion" minOccurs="0"/>
                <xsd:element ref="ns3:eed4da54-2de3-4f24-ab7f-5cf84a6396d8State" minOccurs="0"/>
                <xsd:element ref="ns3:eed4da54-2de3-4f24-ab7f-5cf84a6396d8City" minOccurs="0"/>
                <xsd:element ref="ns3:eed4da54-2de3-4f24-ab7f-5cf84a6396d8PostalCode" minOccurs="0"/>
                <xsd:element ref="ns3:eed4da54-2de3-4f24-ab7f-5cf84a6396d8Street" minOccurs="0"/>
                <xsd:element ref="ns3:eed4da54-2de3-4f24-ab7f-5cf84a6396d8GeoLoc" minOccurs="0"/>
                <xsd:element ref="ns3:eed4da54-2de3-4f24-ab7f-5cf84a6396d8DispName"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e3967-4b29-49c8-add0-1b77de20389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f1cb922-524b-4a63-a729-f715e5c73bc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Emplacement" ma:index="20" nillable="true" ma:displayName="Emplacement" ma:format="Dropdown" ma:internalName="Emplacement">
      <xsd:simpleType>
        <xsd:restriction base="dms:Unknown"/>
      </xsd:simpleType>
    </xsd:element>
    <xsd:element name="eed4da54-2de3-4f24-ab7f-5cf84a6396d8CountryOrRegion" ma:index="21" nillable="true" ma:displayName="Emplacement : Pays/région" ma:internalName="CountryOrRegion" ma:readOnly="true">
      <xsd:simpleType>
        <xsd:restriction base="dms:Text"/>
      </xsd:simpleType>
    </xsd:element>
    <xsd:element name="eed4da54-2de3-4f24-ab7f-5cf84a6396d8State" ma:index="22" nillable="true" ma:displayName="Emplacement : État" ma:internalName="State" ma:readOnly="true">
      <xsd:simpleType>
        <xsd:restriction base="dms:Text"/>
      </xsd:simpleType>
    </xsd:element>
    <xsd:element name="eed4da54-2de3-4f24-ab7f-5cf84a6396d8City" ma:index="23" nillable="true" ma:displayName="Emplacement : Ville" ma:internalName="City" ma:readOnly="true">
      <xsd:simpleType>
        <xsd:restriction base="dms:Text"/>
      </xsd:simpleType>
    </xsd:element>
    <xsd:element name="eed4da54-2de3-4f24-ab7f-5cf84a6396d8PostalCode" ma:index="24" nillable="true" ma:displayName="Emplacement : Code postal" ma:internalName="PostalCode" ma:readOnly="true">
      <xsd:simpleType>
        <xsd:restriction base="dms:Text"/>
      </xsd:simpleType>
    </xsd:element>
    <xsd:element name="eed4da54-2de3-4f24-ab7f-5cf84a6396d8Street" ma:index="25" nillable="true" ma:displayName="Emplacement : Rue" ma:internalName="Street" ma:readOnly="true">
      <xsd:simpleType>
        <xsd:restriction base="dms:Text"/>
      </xsd:simpleType>
    </xsd:element>
    <xsd:element name="eed4da54-2de3-4f24-ab7f-5cf84a6396d8GeoLoc" ma:index="26" nillable="true" ma:displayName="Emplacement : Coordonnées" ma:internalName="GeoLoc" ma:readOnly="true">
      <xsd:simpleType>
        <xsd:restriction base="dms:Unknown"/>
      </xsd:simpleType>
    </xsd:element>
    <xsd:element name="eed4da54-2de3-4f24-ab7f-5cf84a6396d8DispName" ma:index="27" nillable="true" ma:displayName="Emplacement : nom" ma:internalName="DispName" ma:readOnly="true">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element name="MediaServiceBillingMetadata" ma:index="3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31" nillable="true" ma:displayName="Taxonomy Catch All Column" ma:hidden="true" ma:list="{78a33eea-6480-4b67-a40f-8706a958746a}" ma:internalName="TaxCatchAll" ma:showField="CatchAllData" ma:web="8bde3967-4b29-49c8-add0-1b77de2038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C791F7-7067-4E31-B40D-DC65B7DD05B7}">
  <ds:schemaRefs>
    <ds:schemaRef ds:uri="http://schemas.microsoft.com/office/2006/metadata/properties"/>
    <ds:schemaRef ds:uri="http://schemas.microsoft.com/office/infopath/2007/PartnerControls"/>
    <ds:schemaRef ds:uri="0f1cb922-524b-4a63-a729-f715e5c73bc5"/>
    <ds:schemaRef ds:uri="985ec44e-1bab-4c0b-9df0-6ba128686fc9"/>
  </ds:schemaRefs>
</ds:datastoreItem>
</file>

<file path=customXml/itemProps2.xml><?xml version="1.0" encoding="utf-8"?>
<ds:datastoreItem xmlns:ds="http://schemas.openxmlformats.org/officeDocument/2006/customXml" ds:itemID="{3C93623B-9A92-463D-B2BB-8C5C12D2DF63}">
  <ds:schemaRefs>
    <ds:schemaRef ds:uri="http://schemas.microsoft.com/sharepoint/v3/contenttype/forms"/>
  </ds:schemaRefs>
</ds:datastoreItem>
</file>

<file path=customXml/itemProps3.xml><?xml version="1.0" encoding="utf-8"?>
<ds:datastoreItem xmlns:ds="http://schemas.openxmlformats.org/officeDocument/2006/customXml" ds:itemID="{DAC4327A-4F8D-40B5-989A-61E9A4CAA7E1}"/>
</file>

<file path=docMetadata/LabelInfo.xml><?xml version="1.0" encoding="utf-8"?>
<clbl:labelList xmlns:clbl="http://schemas.microsoft.com/office/2020/mipLabelMetadata">
  <clbl:label id="{0f9e35db-544f-4f60-bdcc-5ea416e6dc70}" enabled="0" method="" siteId="{0f9e35db-544f-4f60-bdcc-5ea416e6dc70}" removed="1"/>
</clbl:labelList>
</file>

<file path=docProps/app.xml><?xml version="1.0" encoding="utf-8"?>
<Properties xmlns="http://schemas.openxmlformats.org/officeDocument/2006/extended-properties" xmlns:vt="http://schemas.openxmlformats.org/officeDocument/2006/docPropsVTypes">
  <TotalTime>1634</TotalTime>
  <Words>130</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Symbol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Laverne Walker</dc:creator>
  <cp:lastModifiedBy>Susana Perera Valderrama</cp:lastModifiedBy>
  <cp:revision>2</cp:revision>
  <dcterms:created xsi:type="dcterms:W3CDTF">2025-03-13T13:43:17Z</dcterms:created>
  <dcterms:modified xsi:type="dcterms:W3CDTF">2025-03-18T03:29:31Z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0x010100ACC2ACFA87F550418D225E071F542ADA</vt:lpwstr>
  </property>
  <property fmtid="{D5CDD505-2E9C-101B-9397-08002B2CF9AE}" pid="3" name="MediaServiceImageTags">
    <vt:lpwstr/>
  </property>
</Properties>
</file>